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A6D08D-1112-4111-890B-4E2DF7DAE270}" type="datetimeFigureOut">
              <a:rPr lang="en-US" smtClean="0"/>
              <a:t>1/1/2014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2ED84C-A3ED-4FEF-A7F6-D82D0000F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532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2ED84C-A3ED-4FEF-A7F6-D82D0000F00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8752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2ED84C-A3ED-4FEF-A7F6-D82D0000F00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4441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2ED84C-A3ED-4FEF-A7F6-D82D0000F00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5554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2ED84C-A3ED-4FEF-A7F6-D82D0000F00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8220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2ED84C-A3ED-4FEF-A7F6-D82D0000F00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4724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2ED84C-A3ED-4FEF-A7F6-D82D0000F00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742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1B312A7-25BD-4B9B-BB3C-D440ECAB2AF0}" type="datetimeFigureOut">
              <a:rPr lang="en-US" smtClean="0"/>
              <a:t>1/1/2014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055488C-851D-4555-920B-9DACE8E388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B312A7-25BD-4B9B-BB3C-D440ECAB2AF0}" type="datetimeFigureOut">
              <a:rPr lang="en-US" smtClean="0"/>
              <a:t>1/1/2014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55488C-851D-4555-920B-9DACE8E388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B312A7-25BD-4B9B-BB3C-D440ECAB2AF0}" type="datetimeFigureOut">
              <a:rPr lang="en-US" smtClean="0"/>
              <a:t>1/1/2014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55488C-851D-4555-920B-9DACE8E388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B312A7-25BD-4B9B-BB3C-D440ECAB2AF0}" type="datetimeFigureOut">
              <a:rPr lang="en-US" smtClean="0"/>
              <a:t>1/1/2014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55488C-851D-4555-920B-9DACE8E388E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B312A7-25BD-4B9B-BB3C-D440ECAB2AF0}" type="datetimeFigureOut">
              <a:rPr lang="en-US" smtClean="0"/>
              <a:t>1/1/2014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55488C-851D-4555-920B-9DACE8E388E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B312A7-25BD-4B9B-BB3C-D440ECAB2AF0}" type="datetimeFigureOut">
              <a:rPr lang="en-US" smtClean="0"/>
              <a:t>1/1/2014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55488C-851D-4555-920B-9DACE8E388E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B312A7-25BD-4B9B-BB3C-D440ECAB2AF0}" type="datetimeFigureOut">
              <a:rPr lang="en-US" smtClean="0"/>
              <a:t>1/1/2014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55488C-851D-4555-920B-9DACE8E388EF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B312A7-25BD-4B9B-BB3C-D440ECAB2AF0}" type="datetimeFigureOut">
              <a:rPr lang="en-US" smtClean="0"/>
              <a:t>1/1/2014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55488C-851D-4555-920B-9DACE8E388EF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B312A7-25BD-4B9B-BB3C-D440ECAB2AF0}" type="datetimeFigureOut">
              <a:rPr lang="en-US" smtClean="0"/>
              <a:t>1/1/2014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55488C-851D-4555-920B-9DACE8E388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91B312A7-25BD-4B9B-BB3C-D440ECAB2AF0}" type="datetimeFigureOut">
              <a:rPr lang="en-US" smtClean="0"/>
              <a:t>1/1/2014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55488C-851D-4555-920B-9DACE8E388EF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1B312A7-25BD-4B9B-BB3C-D440ECAB2AF0}" type="datetimeFigureOut">
              <a:rPr lang="en-US" smtClean="0"/>
              <a:t>1/1/2014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055488C-851D-4555-920B-9DACE8E388EF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91B312A7-25BD-4B9B-BB3C-D440ECAB2AF0}" type="datetimeFigureOut">
              <a:rPr lang="en-US" smtClean="0"/>
              <a:t>1/1/2014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9055488C-851D-4555-920B-9DACE8E388E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Prosedur</a:t>
            </a:r>
            <a:r>
              <a:rPr lang="en-US" dirty="0" smtClean="0"/>
              <a:t> </a:t>
            </a:r>
            <a:r>
              <a:rPr lang="en-US" dirty="0" err="1" smtClean="0"/>
              <a:t>Penilaian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err="1" smtClean="0"/>
              <a:t>Mengidentifikasi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menilai</a:t>
            </a:r>
            <a:r>
              <a:rPr lang="en-US" dirty="0" smtClean="0"/>
              <a:t> </a:t>
            </a:r>
            <a:r>
              <a:rPr lang="en-US" dirty="0" err="1" smtClean="0"/>
              <a:t>risiko</a:t>
            </a:r>
            <a:r>
              <a:rPr lang="en-US" dirty="0" smtClean="0"/>
              <a:t> </a:t>
            </a:r>
            <a:r>
              <a:rPr lang="en-US" dirty="0" err="1" smtClean="0"/>
              <a:t>salah</a:t>
            </a:r>
            <a:r>
              <a:rPr lang="en-US" dirty="0" smtClean="0"/>
              <a:t> </a:t>
            </a:r>
            <a:r>
              <a:rPr lang="en-US" dirty="0" err="1" smtClean="0"/>
              <a:t>saji</a:t>
            </a:r>
            <a:r>
              <a:rPr lang="en-US" dirty="0" smtClean="0"/>
              <a:t> yang material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.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dicapai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pemahaman</a:t>
            </a:r>
            <a:r>
              <a:rPr lang="en-US" dirty="0" smtClean="0"/>
              <a:t>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lingkungnanya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Prosedur</a:t>
            </a:r>
            <a:r>
              <a:rPr lang="en-US" dirty="0" smtClean="0"/>
              <a:t> </a:t>
            </a:r>
            <a:r>
              <a:rPr lang="en-US" dirty="0" err="1" smtClean="0"/>
              <a:t>Penialian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Prosedur</a:t>
            </a:r>
            <a:r>
              <a:rPr lang="en-US" dirty="0" smtClean="0"/>
              <a:t> </a:t>
            </a:r>
            <a:r>
              <a:rPr lang="en-US" dirty="0" err="1" smtClean="0"/>
              <a:t>menanyakan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lain (inquiries of management and others)</a:t>
            </a:r>
          </a:p>
          <a:p>
            <a:r>
              <a:rPr lang="en-US" dirty="0" err="1" smtClean="0"/>
              <a:t>Prosedur</a:t>
            </a:r>
            <a:r>
              <a:rPr lang="en-US" dirty="0" smtClean="0"/>
              <a:t> </a:t>
            </a:r>
            <a:r>
              <a:rPr lang="en-US" dirty="0" err="1" smtClean="0"/>
              <a:t>analitik</a:t>
            </a:r>
            <a:r>
              <a:rPr lang="en-US" dirty="0" smtClean="0"/>
              <a:t> (analytical </a:t>
            </a:r>
            <a:r>
              <a:rPr lang="en-US" dirty="0" err="1" smtClean="0"/>
              <a:t>prosedures</a:t>
            </a:r>
            <a:r>
              <a:rPr lang="en-US" dirty="0" smtClean="0"/>
              <a:t>)</a:t>
            </a:r>
            <a:endParaRPr lang="id-ID" dirty="0" smtClean="0"/>
          </a:p>
          <a:p>
            <a:r>
              <a:rPr lang="en-US" dirty="0" err="1" smtClean="0"/>
              <a:t>Pengamatan</a:t>
            </a:r>
            <a:r>
              <a:rPr lang="en-US" dirty="0" smtClean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inspeksi</a:t>
            </a:r>
            <a:r>
              <a:rPr lang="en-US" dirty="0"/>
              <a:t> (observation and inspection)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Ketiga</a:t>
            </a:r>
            <a:r>
              <a:rPr lang="en-US" dirty="0" smtClean="0"/>
              <a:t> </a:t>
            </a:r>
            <a:r>
              <a:rPr lang="en-US" dirty="0" err="1" smtClean="0"/>
              <a:t>Prosedur</a:t>
            </a:r>
            <a:r>
              <a:rPr lang="en-US" dirty="0" smtClean="0"/>
              <a:t> </a:t>
            </a:r>
            <a:r>
              <a:rPr lang="en-US" dirty="0" err="1" smtClean="0"/>
              <a:t>Penilaian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83357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Penilaian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 smtClean="0"/>
              <a:t>risiko</a:t>
            </a:r>
            <a:r>
              <a:rPr lang="en-US" dirty="0" smtClean="0"/>
              <a:t> </a:t>
            </a:r>
            <a:r>
              <a:rPr lang="en-US" dirty="0" err="1" smtClean="0"/>
              <a:t>salah</a:t>
            </a:r>
            <a:r>
              <a:rPr lang="en-US" dirty="0" smtClean="0"/>
              <a:t> </a:t>
            </a:r>
            <a:r>
              <a:rPr lang="en-US" dirty="0" err="1" smtClean="0"/>
              <a:t>saji</a:t>
            </a:r>
            <a:r>
              <a:rPr lang="en-US" dirty="0" smtClean="0"/>
              <a:t> material </a:t>
            </a:r>
            <a:r>
              <a:rPr lang="en-US" dirty="0" err="1" smtClean="0"/>
              <a:t>dalam</a:t>
            </a:r>
            <a:r>
              <a:rPr lang="en-US" dirty="0" smtClean="0"/>
              <a:t> lap.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kecurangan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Prosedur</a:t>
            </a:r>
            <a:r>
              <a:rPr lang="en-US" dirty="0" smtClean="0"/>
              <a:t> yang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mengidentifikasi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menanggapi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r>
              <a:rPr lang="en-US" dirty="0" smtClean="0"/>
              <a:t> </a:t>
            </a:r>
            <a:r>
              <a:rPr lang="en-US" dirty="0" err="1" smtClean="0"/>
              <a:t>kecurangan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endParaRPr lang="en-US" dirty="0" smtClean="0"/>
          </a:p>
          <a:p>
            <a:r>
              <a:rPr lang="en-US" dirty="0" err="1" smtClean="0"/>
              <a:t>Komunikasi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TCWG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yang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mengidentifikasi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menanggapi</a:t>
            </a:r>
            <a:r>
              <a:rPr lang="en-US" dirty="0" smtClean="0"/>
              <a:t> </a:t>
            </a:r>
            <a:r>
              <a:rPr lang="en-US" dirty="0" err="1" smtClean="0"/>
              <a:t>risiko</a:t>
            </a:r>
            <a:r>
              <a:rPr lang="en-US" dirty="0" smtClean="0"/>
              <a:t> </a:t>
            </a:r>
            <a:r>
              <a:rPr lang="en-US" dirty="0" err="1" smtClean="0"/>
              <a:t>kecurangna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endParaRPr lang="en-US" dirty="0" smtClean="0"/>
          </a:p>
          <a:p>
            <a:r>
              <a:rPr lang="en-US" dirty="0" err="1" smtClean="0"/>
              <a:t>Komunikasi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karyawan</a:t>
            </a:r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Prosedur 1:</a:t>
            </a:r>
            <a:br>
              <a:rPr lang="id-ID" dirty="0" smtClean="0"/>
            </a:br>
            <a:r>
              <a:rPr lang="en-US" dirty="0" err="1" smtClean="0"/>
              <a:t>Menanyakan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Lain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1349"/>
            <a:ext cx="8229600" cy="4525963"/>
          </a:xfrm>
        </p:spPr>
        <p:txBody>
          <a:bodyPr/>
          <a:lstStyle/>
          <a:p>
            <a:r>
              <a:rPr lang="en-US" dirty="0" err="1" smtClean="0"/>
              <a:t>Memperoleh</a:t>
            </a:r>
            <a:r>
              <a:rPr lang="en-US" dirty="0" smtClean="0"/>
              <a:t> </a:t>
            </a:r>
            <a:r>
              <a:rPr lang="en-US" dirty="0" err="1" smtClean="0"/>
              <a:t>bukti</a:t>
            </a:r>
            <a:r>
              <a:rPr lang="en-US" dirty="0" smtClean="0"/>
              <a:t>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 smtClean="0"/>
              <a:t>asersi</a:t>
            </a:r>
            <a:r>
              <a:rPr lang="en-US" dirty="0" smtClean="0"/>
              <a:t> lap.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Melakukan</a:t>
            </a:r>
            <a:r>
              <a:rPr lang="en-US" dirty="0" smtClean="0"/>
              <a:t> review </a:t>
            </a:r>
            <a:r>
              <a:rPr lang="en-US" dirty="0" err="1" smtClean="0"/>
              <a:t>menyeluruh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lap.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menjelang</a:t>
            </a:r>
            <a:r>
              <a:rPr lang="en-US" dirty="0" smtClean="0"/>
              <a:t> </a:t>
            </a:r>
            <a:r>
              <a:rPr lang="en-US" dirty="0" err="1" smtClean="0"/>
              <a:t>akhir</a:t>
            </a:r>
            <a:r>
              <a:rPr lang="en-US" dirty="0" smtClean="0"/>
              <a:t> audit 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Prosedur 2:</a:t>
            </a:r>
            <a:br>
              <a:rPr lang="id-ID" dirty="0" smtClean="0"/>
            </a:br>
            <a:r>
              <a:rPr lang="en-US" dirty="0" err="1" smtClean="0"/>
              <a:t>Prosedur</a:t>
            </a:r>
            <a:r>
              <a:rPr lang="en-US" dirty="0" smtClean="0"/>
              <a:t> </a:t>
            </a:r>
            <a:r>
              <a:rPr lang="en-US" dirty="0" err="1" smtClean="0"/>
              <a:t>Analitikal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7413"/>
            <a:ext cx="8229600" cy="4525963"/>
          </a:xfrm>
        </p:spPr>
        <p:txBody>
          <a:bodyPr/>
          <a:lstStyle/>
          <a:p>
            <a:r>
              <a:rPr lang="en-US" dirty="0" err="1" smtClean="0"/>
              <a:t>Mendukung</a:t>
            </a:r>
            <a:r>
              <a:rPr lang="en-US" dirty="0" smtClean="0"/>
              <a:t> </a:t>
            </a:r>
            <a:r>
              <a:rPr lang="en-US" dirty="0" err="1" smtClean="0"/>
              <a:t>prosedur</a:t>
            </a:r>
            <a:r>
              <a:rPr lang="en-US" dirty="0" smtClean="0"/>
              <a:t> inquiries (</a:t>
            </a:r>
            <a:r>
              <a:rPr lang="en-US" dirty="0" err="1" smtClean="0"/>
              <a:t>bertanya</a:t>
            </a:r>
            <a:r>
              <a:rPr lang="en-US" dirty="0" smtClean="0"/>
              <a:t>)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/>
              <a:t> </a:t>
            </a:r>
            <a:r>
              <a:rPr lang="en-US" dirty="0" smtClean="0"/>
              <a:t>– </a:t>
            </a:r>
            <a:r>
              <a:rPr lang="en-US" dirty="0" err="1" smtClean="0"/>
              <a:t>pihak</a:t>
            </a:r>
            <a:r>
              <a:rPr lang="en-US" dirty="0" smtClean="0"/>
              <a:t> lain </a:t>
            </a:r>
          </a:p>
          <a:p>
            <a:r>
              <a:rPr lang="en-US" dirty="0" err="1" smtClean="0"/>
              <a:t>Menyediakan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tambahan</a:t>
            </a:r>
            <a:r>
              <a:rPr lang="en-US" dirty="0" smtClean="0"/>
              <a:t>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18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Prosedur 3:</a:t>
            </a:r>
            <a:br>
              <a:rPr lang="id-ID" dirty="0" smtClean="0"/>
            </a:br>
            <a:r>
              <a:rPr lang="en-US" dirty="0" err="1" smtClean="0"/>
              <a:t>Observasi</a:t>
            </a:r>
            <a:r>
              <a:rPr lang="en-US" dirty="0" smtClean="0"/>
              <a:t> (</a:t>
            </a:r>
            <a:r>
              <a:rPr lang="en-US" dirty="0" err="1" smtClean="0"/>
              <a:t>Pengamatan</a:t>
            </a:r>
            <a:r>
              <a:rPr lang="en-US" dirty="0" smtClean="0"/>
              <a:t>)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Inspeksi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28</TotalTime>
  <Words>163</Words>
  <Application>Microsoft Office PowerPoint</Application>
  <PresentationFormat>On-screen Show (4:3)</PresentationFormat>
  <Paragraphs>24</Paragraphs>
  <Slides>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Concourse</vt:lpstr>
      <vt:lpstr>Prosedur Penilaian Resiko</vt:lpstr>
      <vt:lpstr>Tujuan Prosedur Penialian Resiko</vt:lpstr>
      <vt:lpstr>Ketiga Prosedur Penilaian Resiko</vt:lpstr>
      <vt:lpstr>Prosedur 1: Menanyakan kepada Manajemen dan pihak Lain</vt:lpstr>
      <vt:lpstr>Prosedur 2: Prosedur Analitikal </vt:lpstr>
      <vt:lpstr>Prosedur 3: Observasi (Pengamatan) dan Inspeksi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Prosedur Penilaian Resiko</dc:title>
  <dc:creator>ayniel</dc:creator>
  <cp:lastModifiedBy>liska</cp:lastModifiedBy>
  <cp:revision>3</cp:revision>
  <dcterms:created xsi:type="dcterms:W3CDTF">2013-12-30T09:26:37Z</dcterms:created>
  <dcterms:modified xsi:type="dcterms:W3CDTF">2014-01-01T11:47:14Z</dcterms:modified>
</cp:coreProperties>
</file>